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95937-F5A4-490B-ADF1-DC9AA3F23D5C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07DC99-38CD-4E64-A744-24693CF8C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37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D923B3A-9579-4653-8A55-00D0C5C97670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vcschool.wikispaces.com/home" TargetMode="External"/><Relationship Id="rId2" Type="http://schemas.openxmlformats.org/officeDocument/2006/relationships/hyperlink" Target="http://regionalvirtualcampus.wikispaces.com/HOM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420035" cy="27017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Regional Virtual Campus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A member of the </a:t>
            </a:r>
            <a:br>
              <a:rPr lang="en-US" sz="1600" dirty="0" smtClean="0"/>
            </a:br>
            <a:r>
              <a:rPr lang="en-US" sz="1600" dirty="0" smtClean="0"/>
              <a:t>Pennsylvania Public School System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228600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http://rvcschool.wikispaces.com/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online_learn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838200"/>
            <a:ext cx="762000" cy="5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57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Visit the project website at: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regionalvirtualcampus.wikispaces.com/HOME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Visit the RVC demo website at:</a:t>
            </a:r>
          </a:p>
          <a:p>
            <a:pPr lvl="1"/>
            <a:r>
              <a:rPr lang="en-US" dirty="0">
                <a:hlinkClick r:id="rId3"/>
              </a:rPr>
              <a:t>http</a:t>
            </a:r>
            <a:r>
              <a:rPr lang="en-US">
                <a:hlinkClick r:id="rId3"/>
              </a:rPr>
              <a:t>://</a:t>
            </a:r>
            <a:r>
              <a:rPr lang="en-US" smtClean="0">
                <a:hlinkClick r:id="rId3"/>
              </a:rPr>
              <a:t>rvcschool.wikispaces.com/home</a:t>
            </a:r>
            <a:endParaRPr lang="en-US" smtClean="0"/>
          </a:p>
          <a:p>
            <a:pPr marL="365760" lvl="1" indent="0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702629" y="76200"/>
            <a:ext cx="3429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http://rvcschool.wikispaces.com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0564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 you for attending this presentation.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800600" y="7620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http://rvcschool.wikispaces.com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9299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Developers:</a:t>
            </a:r>
          </a:p>
          <a:p>
            <a:pPr lvl="1"/>
            <a:r>
              <a:rPr lang="en-US" dirty="0" smtClean="0"/>
              <a:t>Kelly Carter (District 1) – Content Management and Media Add-ons</a:t>
            </a:r>
          </a:p>
          <a:p>
            <a:pPr lvl="1"/>
            <a:r>
              <a:rPr lang="en-US" dirty="0" smtClean="0"/>
              <a:t>Cindy Lyons (District 2) – Assessment and Project reporter</a:t>
            </a:r>
          </a:p>
          <a:p>
            <a:pPr lvl="1"/>
            <a:r>
              <a:rPr lang="en-US" dirty="0" err="1" smtClean="0"/>
              <a:t>Jacklyn</a:t>
            </a:r>
            <a:r>
              <a:rPr lang="en-US" dirty="0" smtClean="0"/>
              <a:t> Thompson (District 3) – Asynchronous and Synchronous Communication Tools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00600" y="76200"/>
            <a:ext cx="30796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http://rvcschool.wikispaces.com</a:t>
            </a:r>
            <a:r>
              <a:rPr lang="en-US" sz="1400" dirty="0" smtClean="0"/>
              <a:t>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6162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of Pennsylvania Department of Education identified weaknesses and issues concerning remote learners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The State established the Regional Virtual Campus Project to design an online program for K-12 learners that meets State curriculum guidelines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724400" y="76200"/>
            <a:ext cx="3352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http://rvcschool.wikispaces.com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355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Farmlands</a:t>
            </a:r>
          </a:p>
          <a:p>
            <a:r>
              <a:rPr lang="en-US" sz="4400" dirty="0" smtClean="0"/>
              <a:t>Mountains</a:t>
            </a:r>
          </a:p>
          <a:p>
            <a:r>
              <a:rPr lang="en-US" sz="4400" dirty="0" smtClean="0"/>
              <a:t>Mining Towns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876800" y="69273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http://rvcschool.wikispaces.com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0866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Amish Country</a:t>
            </a:r>
          </a:p>
          <a:p>
            <a:r>
              <a:rPr lang="en-US" sz="4400" dirty="0" smtClean="0"/>
              <a:t>Limited Mobility</a:t>
            </a:r>
          </a:p>
          <a:p>
            <a:r>
              <a:rPr lang="en-US" sz="4400" dirty="0" smtClean="0"/>
              <a:t>Other disabilities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876800" y="7620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http://rvcschool.wikispaces.com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71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8548"/>
          </a:xfrm>
        </p:spPr>
        <p:txBody>
          <a:bodyPr>
            <a:normAutofit fontScale="62500" lnSpcReduction="20000"/>
          </a:bodyPr>
          <a:lstStyle/>
          <a:p>
            <a:r>
              <a:rPr lang="en-US" sz="4400" dirty="0" smtClean="0"/>
              <a:t>Long bus rides to and from school</a:t>
            </a:r>
          </a:p>
          <a:p>
            <a:endParaRPr lang="en-US" sz="4400" dirty="0"/>
          </a:p>
          <a:p>
            <a:r>
              <a:rPr lang="en-US" sz="4400" dirty="0" smtClean="0"/>
              <a:t>Higher absenteeism</a:t>
            </a:r>
          </a:p>
          <a:p>
            <a:endParaRPr lang="en-US" sz="4400" dirty="0"/>
          </a:p>
          <a:p>
            <a:r>
              <a:rPr lang="en-US" sz="4400" dirty="0" smtClean="0"/>
              <a:t>Performing below grade level</a:t>
            </a:r>
          </a:p>
          <a:p>
            <a:endParaRPr lang="en-US" sz="4400" dirty="0" smtClean="0"/>
          </a:p>
          <a:p>
            <a:r>
              <a:rPr lang="en-US" sz="4400" dirty="0" smtClean="0"/>
              <a:t>Limited or no access to resources</a:t>
            </a:r>
          </a:p>
          <a:p>
            <a:endParaRPr lang="en-US" sz="4400" dirty="0" smtClean="0"/>
          </a:p>
          <a:p>
            <a:r>
              <a:rPr lang="en-US" sz="4400" dirty="0" smtClean="0"/>
              <a:t>Isolated from peers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876800" y="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http://rvcschool.wikispaces.com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97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Regional Virtual Campus (RVC) 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400" dirty="0" smtClean="0"/>
              <a:t>State secured $1.5 million federal grant for pilot</a:t>
            </a:r>
          </a:p>
          <a:p>
            <a:endParaRPr lang="en-US" sz="4400" dirty="0" smtClean="0"/>
          </a:p>
          <a:p>
            <a:r>
              <a:rPr lang="en-US" sz="4400" dirty="0" smtClean="0"/>
              <a:t>Pilot is a collaboration among 3 districts</a:t>
            </a:r>
          </a:p>
          <a:p>
            <a:endParaRPr lang="en-US" sz="4400" dirty="0" smtClean="0"/>
          </a:p>
          <a:p>
            <a:r>
              <a:rPr lang="en-US" sz="4400" dirty="0" smtClean="0"/>
              <a:t>Academic Year 2015-2016 RVC will be a budgeted line item as part of the State’s budget allocation</a:t>
            </a:r>
          </a:p>
          <a:p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876800" y="7620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http://rvcschool.wikispaces.com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2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Regional Virtual Campus (RVC)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400" dirty="0" smtClean="0"/>
              <a:t>Anticipate that by 2020 all school districts will be participating</a:t>
            </a:r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4400" dirty="0" smtClean="0"/>
              <a:t>Private schools may join the RVC for a fee</a:t>
            </a:r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4400" dirty="0" smtClean="0"/>
              <a:t>Additional revenue from private sector will be discretionary funds for additional faculty, staff, and operating expenses to expand programs; or maintained as a fund balance to cover budget cuts if needed. </a:t>
            </a:r>
          </a:p>
          <a:p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876800" y="7620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http://rvcschool.wikispaces.com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47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Project details</a:t>
            </a:r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4400" dirty="0" smtClean="0"/>
              <a:t>Demonstration of the RVC classroom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953000" y="7620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http://rvcschool.wikispaces.com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77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50</TotalTime>
  <Words>287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Regional Virtual Campus  A member of the  Pennsylvania Public School System</vt:lpstr>
      <vt:lpstr>Introduction</vt:lpstr>
      <vt:lpstr>Project Purpose</vt:lpstr>
      <vt:lpstr>Remote Learners</vt:lpstr>
      <vt:lpstr>Other Learners</vt:lpstr>
      <vt:lpstr>Results</vt:lpstr>
      <vt:lpstr>Regional Virtual Campus (RVC) Project Overview</vt:lpstr>
      <vt:lpstr>Regional Virtual Campus (RVC) Future</vt:lpstr>
      <vt:lpstr>Presentation</vt:lpstr>
      <vt:lpstr>Next Steps</vt:lpstr>
      <vt:lpstr>Thank you for attending this presentation.</vt:lpstr>
    </vt:vector>
  </TitlesOfParts>
  <Company>Towson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 Virtual Campus</dc:title>
  <dc:creator>Lyons, Cynthia</dc:creator>
  <cp:lastModifiedBy>CLYONS</cp:lastModifiedBy>
  <cp:revision>14</cp:revision>
  <dcterms:created xsi:type="dcterms:W3CDTF">2012-11-11T20:23:47Z</dcterms:created>
  <dcterms:modified xsi:type="dcterms:W3CDTF">2012-11-13T21:15:46Z</dcterms:modified>
</cp:coreProperties>
</file>